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6" r:id="rId2"/>
    <p:sldId id="271" r:id="rId3"/>
    <p:sldId id="272" r:id="rId4"/>
    <p:sldId id="278" r:id="rId5"/>
    <p:sldId id="274" r:id="rId6"/>
    <p:sldId id="276" r:id="rId7"/>
    <p:sldId id="279" r:id="rId8"/>
    <p:sldId id="27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537B3B-AC5E-42FC-86F7-1328B6F7DEC0}" v="32" dt="2025-11-23T18:44:08.2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74"/>
    <p:restoredTop sz="86395"/>
  </p:normalViewPr>
  <p:slideViewPr>
    <p:cSldViewPr snapToGrid="0" snapToObjects="1">
      <p:cViewPr varScale="1">
        <p:scale>
          <a:sx n="110" d="100"/>
          <a:sy n="110" d="100"/>
        </p:scale>
        <p:origin x="960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ice Kuang" userId="a6ec2db7-69ff-4778-a7cd-f06ff04facaf" providerId="ADAL" clId="{E88C042F-B102-42E5-AC39-96A9DA3E654E}"/>
    <pc:docChg chg="undo redo custSel addSld delSld modSld sldOrd">
      <pc:chgData name="Bernice Kuang" userId="a6ec2db7-69ff-4778-a7cd-f06ff04facaf" providerId="ADAL" clId="{E88C042F-B102-42E5-AC39-96A9DA3E654E}" dt="2025-11-23T18:49:14.083" v="2439" actId="5793"/>
      <pc:docMkLst>
        <pc:docMk/>
      </pc:docMkLst>
      <pc:sldChg chg="delSp del mod ord">
        <pc:chgData name="Bernice Kuang" userId="a6ec2db7-69ff-4778-a7cd-f06ff04facaf" providerId="ADAL" clId="{E88C042F-B102-42E5-AC39-96A9DA3E654E}" dt="2025-11-20T15:50:14.251" v="2205" actId="47"/>
        <pc:sldMkLst>
          <pc:docMk/>
          <pc:sldMk cId="1104288757" sldId="256"/>
        </pc:sldMkLst>
      </pc:sldChg>
      <pc:sldChg chg="modSp mod">
        <pc:chgData name="Bernice Kuang" userId="a6ec2db7-69ff-4778-a7cd-f06ff04facaf" providerId="ADAL" clId="{E88C042F-B102-42E5-AC39-96A9DA3E654E}" dt="2025-11-23T18:15:24.871" v="2346" actId="20577"/>
        <pc:sldMkLst>
          <pc:docMk/>
          <pc:sldMk cId="1298582499" sldId="266"/>
        </pc:sldMkLst>
        <pc:spChg chg="mod">
          <ac:chgData name="Bernice Kuang" userId="a6ec2db7-69ff-4778-a7cd-f06ff04facaf" providerId="ADAL" clId="{E88C042F-B102-42E5-AC39-96A9DA3E654E}" dt="2025-11-23T18:15:24.871" v="2346" actId="20577"/>
          <ac:spMkLst>
            <pc:docMk/>
            <pc:sldMk cId="1298582499" sldId="266"/>
            <ac:spMk id="2" creationId="{B7824BF3-8D71-FC41-9B7C-67362AE1561D}"/>
          </ac:spMkLst>
        </pc:spChg>
        <pc:spChg chg="mod">
          <ac:chgData name="Bernice Kuang" userId="a6ec2db7-69ff-4778-a7cd-f06ff04facaf" providerId="ADAL" clId="{E88C042F-B102-42E5-AC39-96A9DA3E654E}" dt="2025-11-19T22:24:30.066" v="216" actId="6549"/>
          <ac:spMkLst>
            <pc:docMk/>
            <pc:sldMk cId="1298582499" sldId="266"/>
            <ac:spMk id="3" creationId="{B2652966-0829-4244-ABC0-F1A8CC7C3184}"/>
          </ac:spMkLst>
        </pc:spChg>
      </pc:sldChg>
      <pc:sldChg chg="modSp add del mod">
        <pc:chgData name="Bernice Kuang" userId="a6ec2db7-69ff-4778-a7cd-f06ff04facaf" providerId="ADAL" clId="{E88C042F-B102-42E5-AC39-96A9DA3E654E}" dt="2025-11-20T15:35:44.326" v="1722" actId="47"/>
        <pc:sldMkLst>
          <pc:docMk/>
          <pc:sldMk cId="707562705" sldId="269"/>
        </pc:sldMkLst>
      </pc:sldChg>
      <pc:sldChg chg="add del">
        <pc:chgData name="Bernice Kuang" userId="a6ec2db7-69ff-4778-a7cd-f06ff04facaf" providerId="ADAL" clId="{E88C042F-B102-42E5-AC39-96A9DA3E654E}" dt="2025-11-20T15:35:45.300" v="1723" actId="47"/>
        <pc:sldMkLst>
          <pc:docMk/>
          <pc:sldMk cId="1999933722" sldId="270"/>
        </pc:sldMkLst>
      </pc:sldChg>
      <pc:sldChg chg="modSp mod">
        <pc:chgData name="Bernice Kuang" userId="a6ec2db7-69ff-4778-a7cd-f06ff04facaf" providerId="ADAL" clId="{E88C042F-B102-42E5-AC39-96A9DA3E654E}" dt="2025-11-23T18:15:13.688" v="2320" actId="6549"/>
        <pc:sldMkLst>
          <pc:docMk/>
          <pc:sldMk cId="2788923634" sldId="271"/>
        </pc:sldMkLst>
        <pc:spChg chg="mod">
          <ac:chgData name="Bernice Kuang" userId="a6ec2db7-69ff-4778-a7cd-f06ff04facaf" providerId="ADAL" clId="{E88C042F-B102-42E5-AC39-96A9DA3E654E}" dt="2025-11-20T09:54:18.815" v="217" actId="1076"/>
          <ac:spMkLst>
            <pc:docMk/>
            <pc:sldMk cId="2788923634" sldId="271"/>
            <ac:spMk id="6" creationId="{CBE60B73-B689-C692-B9B1-1A75D6A997DB}"/>
          </ac:spMkLst>
        </pc:spChg>
        <pc:spChg chg="mod">
          <ac:chgData name="Bernice Kuang" userId="a6ec2db7-69ff-4778-a7cd-f06ff04facaf" providerId="ADAL" clId="{E88C042F-B102-42E5-AC39-96A9DA3E654E}" dt="2025-11-23T18:15:13.688" v="2320" actId="6549"/>
          <ac:spMkLst>
            <pc:docMk/>
            <pc:sldMk cId="2788923634" sldId="271"/>
            <ac:spMk id="11" creationId="{1442DCF8-7D9C-47F7-5655-711DF612C7AB}"/>
          </ac:spMkLst>
        </pc:spChg>
      </pc:sldChg>
      <pc:sldChg chg="addSp modSp add mod">
        <pc:chgData name="Bernice Kuang" userId="a6ec2db7-69ff-4778-a7cd-f06ff04facaf" providerId="ADAL" clId="{E88C042F-B102-42E5-AC39-96A9DA3E654E}" dt="2025-11-23T18:26:15.890" v="2354" actId="6549"/>
        <pc:sldMkLst>
          <pc:docMk/>
          <pc:sldMk cId="2055833983" sldId="272"/>
        </pc:sldMkLst>
        <pc:spChg chg="mod">
          <ac:chgData name="Bernice Kuang" userId="a6ec2db7-69ff-4778-a7cd-f06ff04facaf" providerId="ADAL" clId="{E88C042F-B102-42E5-AC39-96A9DA3E654E}" dt="2025-11-20T12:11:06.672" v="711" actId="1076"/>
          <ac:spMkLst>
            <pc:docMk/>
            <pc:sldMk cId="2055833983" sldId="272"/>
            <ac:spMk id="2" creationId="{F8950077-7D0D-58EE-EA0C-A7333FF9B4CD}"/>
          </ac:spMkLst>
        </pc:spChg>
        <pc:spChg chg="add mod">
          <ac:chgData name="Bernice Kuang" userId="a6ec2db7-69ff-4778-a7cd-f06ff04facaf" providerId="ADAL" clId="{E88C042F-B102-42E5-AC39-96A9DA3E654E}" dt="2025-11-20T12:11:09.487" v="712" actId="1076"/>
          <ac:spMkLst>
            <pc:docMk/>
            <pc:sldMk cId="2055833983" sldId="272"/>
            <ac:spMk id="3" creationId="{73EC0F37-7123-FB21-A0C5-B076E652E3EA}"/>
          </ac:spMkLst>
        </pc:spChg>
        <pc:spChg chg="add mod">
          <ac:chgData name="Bernice Kuang" userId="a6ec2db7-69ff-4778-a7cd-f06ff04facaf" providerId="ADAL" clId="{E88C042F-B102-42E5-AC39-96A9DA3E654E}" dt="2025-11-20T12:11:26.831" v="717" actId="1076"/>
          <ac:spMkLst>
            <pc:docMk/>
            <pc:sldMk cId="2055833983" sldId="272"/>
            <ac:spMk id="4" creationId="{73E4CBF0-2539-E39C-7C02-FE323A1FF6C1}"/>
          </ac:spMkLst>
        </pc:spChg>
        <pc:spChg chg="mod">
          <ac:chgData name="Bernice Kuang" userId="a6ec2db7-69ff-4778-a7cd-f06ff04facaf" providerId="ADAL" clId="{E88C042F-B102-42E5-AC39-96A9DA3E654E}" dt="2025-11-20T11:41:57.357" v="362" actId="1076"/>
          <ac:spMkLst>
            <pc:docMk/>
            <pc:sldMk cId="2055833983" sldId="272"/>
            <ac:spMk id="6" creationId="{E6089308-46F3-E0DE-9727-E0770D13BF9B}"/>
          </ac:spMkLst>
        </pc:spChg>
        <pc:spChg chg="mod">
          <ac:chgData name="Bernice Kuang" userId="a6ec2db7-69ff-4778-a7cd-f06ff04facaf" providerId="ADAL" clId="{E88C042F-B102-42E5-AC39-96A9DA3E654E}" dt="2025-11-23T18:26:15.890" v="2354" actId="6549"/>
          <ac:spMkLst>
            <pc:docMk/>
            <pc:sldMk cId="2055833983" sldId="272"/>
            <ac:spMk id="11" creationId="{EF3C33F1-AD61-FF06-CF07-7B977B3A30EF}"/>
          </ac:spMkLst>
        </pc:spChg>
        <pc:cxnChg chg="add mod">
          <ac:chgData name="Bernice Kuang" userId="a6ec2db7-69ff-4778-a7cd-f06ff04facaf" providerId="ADAL" clId="{E88C042F-B102-42E5-AC39-96A9DA3E654E}" dt="2025-11-20T12:11:18.977" v="714" actId="1076"/>
          <ac:cxnSpMkLst>
            <pc:docMk/>
            <pc:sldMk cId="2055833983" sldId="272"/>
            <ac:cxnSpMk id="7" creationId="{4C5FB959-B6DD-8886-955F-CCAED19229B1}"/>
          </ac:cxnSpMkLst>
        </pc:cxnChg>
        <pc:cxnChg chg="add mod">
          <ac:chgData name="Bernice Kuang" userId="a6ec2db7-69ff-4778-a7cd-f06ff04facaf" providerId="ADAL" clId="{E88C042F-B102-42E5-AC39-96A9DA3E654E}" dt="2025-11-20T12:11:22.056" v="715" actId="1076"/>
          <ac:cxnSpMkLst>
            <pc:docMk/>
            <pc:sldMk cId="2055833983" sldId="272"/>
            <ac:cxnSpMk id="8" creationId="{0CBA7210-E29E-426E-0714-B8F56EF90AB4}"/>
          </ac:cxnSpMkLst>
        </pc:cxnChg>
        <pc:cxnChg chg="add mod">
          <ac:chgData name="Bernice Kuang" userId="a6ec2db7-69ff-4778-a7cd-f06ff04facaf" providerId="ADAL" clId="{E88C042F-B102-42E5-AC39-96A9DA3E654E}" dt="2025-11-20T12:11:24.452" v="716" actId="1076"/>
          <ac:cxnSpMkLst>
            <pc:docMk/>
            <pc:sldMk cId="2055833983" sldId="272"/>
            <ac:cxnSpMk id="10" creationId="{318939B7-3508-EA28-4BC0-0D3472E01F62}"/>
          </ac:cxnSpMkLst>
        </pc:cxnChg>
      </pc:sldChg>
      <pc:sldChg chg="modSp new del mod ord">
        <pc:chgData name="Bernice Kuang" userId="a6ec2db7-69ff-4778-a7cd-f06ff04facaf" providerId="ADAL" clId="{E88C042F-B102-42E5-AC39-96A9DA3E654E}" dt="2025-11-20T15:49:45.209" v="2202" actId="47"/>
        <pc:sldMkLst>
          <pc:docMk/>
          <pc:sldMk cId="930847799" sldId="273"/>
        </pc:sldMkLst>
      </pc:sldChg>
      <pc:sldChg chg="addSp delSp modSp add mod">
        <pc:chgData name="Bernice Kuang" userId="a6ec2db7-69ff-4778-a7cd-f06ff04facaf" providerId="ADAL" clId="{E88C042F-B102-42E5-AC39-96A9DA3E654E}" dt="2025-11-23T18:49:14.083" v="2439" actId="5793"/>
        <pc:sldMkLst>
          <pc:docMk/>
          <pc:sldMk cId="766884103" sldId="274"/>
        </pc:sldMkLst>
        <pc:spChg chg="mod">
          <ac:chgData name="Bernice Kuang" userId="a6ec2db7-69ff-4778-a7cd-f06ff04facaf" providerId="ADAL" clId="{E88C042F-B102-42E5-AC39-96A9DA3E654E}" dt="2025-11-20T11:43:19.445" v="432" actId="20577"/>
          <ac:spMkLst>
            <pc:docMk/>
            <pc:sldMk cId="766884103" sldId="274"/>
            <ac:spMk id="6" creationId="{4C819001-041F-5F15-FBB4-1CBCD4115DEB}"/>
          </ac:spMkLst>
        </pc:spChg>
        <pc:spChg chg="mod">
          <ac:chgData name="Bernice Kuang" userId="a6ec2db7-69ff-4778-a7cd-f06ff04facaf" providerId="ADAL" clId="{E88C042F-B102-42E5-AC39-96A9DA3E654E}" dt="2025-11-23T18:49:14.083" v="2439" actId="5793"/>
          <ac:spMkLst>
            <pc:docMk/>
            <pc:sldMk cId="766884103" sldId="274"/>
            <ac:spMk id="11" creationId="{A478AD89-3847-D1F2-84C1-7F0EB199C110}"/>
          </ac:spMkLst>
        </pc:spChg>
        <pc:picChg chg="add mod">
          <ac:chgData name="Bernice Kuang" userId="a6ec2db7-69ff-4778-a7cd-f06ff04facaf" providerId="ADAL" clId="{E88C042F-B102-42E5-AC39-96A9DA3E654E}" dt="2025-11-21T11:51:05.845" v="2303" actId="1076"/>
          <ac:picMkLst>
            <pc:docMk/>
            <pc:sldMk cId="766884103" sldId="274"/>
            <ac:picMk id="4" creationId="{0DEC5927-6272-A9FE-D422-BE0EE61558D3}"/>
          </ac:picMkLst>
        </pc:picChg>
      </pc:sldChg>
      <pc:sldChg chg="addSp delSp modSp add del mod">
        <pc:chgData name="Bernice Kuang" userId="a6ec2db7-69ff-4778-a7cd-f06ff04facaf" providerId="ADAL" clId="{E88C042F-B102-42E5-AC39-96A9DA3E654E}" dt="2025-11-20T15:24:00.411" v="1689" actId="47"/>
        <pc:sldMkLst>
          <pc:docMk/>
          <pc:sldMk cId="1227952890" sldId="275"/>
        </pc:sldMkLst>
      </pc:sldChg>
      <pc:sldChg chg="addSp delSp modSp add mod ord modClrScheme chgLayout">
        <pc:chgData name="Bernice Kuang" userId="a6ec2db7-69ff-4778-a7cd-f06ff04facaf" providerId="ADAL" clId="{E88C042F-B102-42E5-AC39-96A9DA3E654E}" dt="2025-11-21T11:51:28.789" v="2308"/>
        <pc:sldMkLst>
          <pc:docMk/>
          <pc:sldMk cId="1489223267" sldId="276"/>
        </pc:sldMkLst>
        <pc:spChg chg="mod">
          <ac:chgData name="Bernice Kuang" userId="a6ec2db7-69ff-4778-a7cd-f06ff04facaf" providerId="ADAL" clId="{E88C042F-B102-42E5-AC39-96A9DA3E654E}" dt="2025-11-20T14:41:18.481" v="1601" actId="26606"/>
          <ac:spMkLst>
            <pc:docMk/>
            <pc:sldMk cId="1489223267" sldId="276"/>
            <ac:spMk id="6" creationId="{6A1582BC-89C0-E85A-9C91-78DAD4501548}"/>
          </ac:spMkLst>
        </pc:spChg>
        <pc:spChg chg="mod ord">
          <ac:chgData name="Bernice Kuang" userId="a6ec2db7-69ff-4778-a7cd-f06ff04facaf" providerId="ADAL" clId="{E88C042F-B102-42E5-AC39-96A9DA3E654E}" dt="2025-11-21T11:51:18.422" v="2306" actId="5793"/>
          <ac:spMkLst>
            <pc:docMk/>
            <pc:sldMk cId="1489223267" sldId="276"/>
            <ac:spMk id="11" creationId="{709B41C5-4725-709D-626B-94B5647D9615}"/>
          </ac:spMkLst>
        </pc:spChg>
        <pc:picChg chg="add mod">
          <ac:chgData name="Bernice Kuang" userId="a6ec2db7-69ff-4778-a7cd-f06ff04facaf" providerId="ADAL" clId="{E88C042F-B102-42E5-AC39-96A9DA3E654E}" dt="2025-11-20T14:41:18.481" v="1601" actId="26606"/>
          <ac:picMkLst>
            <pc:docMk/>
            <pc:sldMk cId="1489223267" sldId="276"/>
            <ac:picMk id="4" creationId="{3C0FBA4C-F941-5A7C-916A-588FC4A8294A}"/>
          </ac:picMkLst>
        </pc:picChg>
      </pc:sldChg>
      <pc:sldChg chg="addSp delSp modSp add mod">
        <pc:chgData name="Bernice Kuang" userId="a6ec2db7-69ff-4778-a7cd-f06ff04facaf" providerId="ADAL" clId="{E88C042F-B102-42E5-AC39-96A9DA3E654E}" dt="2025-11-21T16:09:39.985" v="2309" actId="5793"/>
        <pc:sldMkLst>
          <pc:docMk/>
          <pc:sldMk cId="1490158802" sldId="277"/>
        </pc:sldMkLst>
        <pc:spChg chg="mod">
          <ac:chgData name="Bernice Kuang" userId="a6ec2db7-69ff-4778-a7cd-f06ff04facaf" providerId="ADAL" clId="{E88C042F-B102-42E5-AC39-96A9DA3E654E}" dt="2025-11-20T15:35:06.245" v="1714" actId="1076"/>
          <ac:spMkLst>
            <pc:docMk/>
            <pc:sldMk cId="1490158802" sldId="277"/>
            <ac:spMk id="6" creationId="{0ED26052-A2F3-C7AC-A057-3FC56E8509DF}"/>
          </ac:spMkLst>
        </pc:spChg>
        <pc:spChg chg="mod">
          <ac:chgData name="Bernice Kuang" userId="a6ec2db7-69ff-4778-a7cd-f06ff04facaf" providerId="ADAL" clId="{E88C042F-B102-42E5-AC39-96A9DA3E654E}" dt="2025-11-21T16:09:39.985" v="2309" actId="5793"/>
          <ac:spMkLst>
            <pc:docMk/>
            <pc:sldMk cId="1490158802" sldId="277"/>
            <ac:spMk id="11" creationId="{AE7499CB-8887-FF32-D578-49591C9E792B}"/>
          </ac:spMkLst>
        </pc:spChg>
        <pc:picChg chg="add mod modCrop">
          <ac:chgData name="Bernice Kuang" userId="a6ec2db7-69ff-4778-a7cd-f06ff04facaf" providerId="ADAL" clId="{E88C042F-B102-42E5-AC39-96A9DA3E654E}" dt="2025-11-20T15:47:38.239" v="2125" actId="14100"/>
          <ac:picMkLst>
            <pc:docMk/>
            <pc:sldMk cId="1490158802" sldId="277"/>
            <ac:picMk id="4" creationId="{8B5CC886-24EF-0DF8-D46D-49D816AB2EBB}"/>
          </ac:picMkLst>
        </pc:picChg>
      </pc:sldChg>
      <pc:sldChg chg="delSp modSp add mod">
        <pc:chgData name="Bernice Kuang" userId="a6ec2db7-69ff-4778-a7cd-f06ff04facaf" providerId="ADAL" clId="{E88C042F-B102-42E5-AC39-96A9DA3E654E}" dt="2025-11-23T18:45:20.561" v="2373" actId="255"/>
        <pc:sldMkLst>
          <pc:docMk/>
          <pc:sldMk cId="4015503488" sldId="278"/>
        </pc:sldMkLst>
        <pc:spChg chg="mod">
          <ac:chgData name="Bernice Kuang" userId="a6ec2db7-69ff-4778-a7cd-f06ff04facaf" providerId="ADAL" clId="{E88C042F-B102-42E5-AC39-96A9DA3E654E}" dt="2025-11-20T14:33:10.356" v="1555" actId="20577"/>
          <ac:spMkLst>
            <pc:docMk/>
            <pc:sldMk cId="4015503488" sldId="278"/>
            <ac:spMk id="6" creationId="{3FA2D9A5-FCA1-15A0-DD4D-E15924A83561}"/>
          </ac:spMkLst>
        </pc:spChg>
        <pc:spChg chg="mod">
          <ac:chgData name="Bernice Kuang" userId="a6ec2db7-69ff-4778-a7cd-f06ff04facaf" providerId="ADAL" clId="{E88C042F-B102-42E5-AC39-96A9DA3E654E}" dt="2025-11-23T18:45:20.561" v="2373" actId="255"/>
          <ac:spMkLst>
            <pc:docMk/>
            <pc:sldMk cId="4015503488" sldId="278"/>
            <ac:spMk id="11" creationId="{6C699579-198F-E674-1684-7B3D66B0DCAC}"/>
          </ac:spMkLst>
        </pc:spChg>
      </pc:sldChg>
      <pc:sldChg chg="addSp delSp modSp add mod ord">
        <pc:chgData name="Bernice Kuang" userId="a6ec2db7-69ff-4778-a7cd-f06ff04facaf" providerId="ADAL" clId="{E88C042F-B102-42E5-AC39-96A9DA3E654E}" dt="2025-11-21T11:51:11.954" v="2305" actId="5793"/>
        <pc:sldMkLst>
          <pc:docMk/>
          <pc:sldMk cId="2741118268" sldId="279"/>
        </pc:sldMkLst>
        <pc:spChg chg="mod">
          <ac:chgData name="Bernice Kuang" userId="a6ec2db7-69ff-4778-a7cd-f06ff04facaf" providerId="ADAL" clId="{E88C042F-B102-42E5-AC39-96A9DA3E654E}" dt="2025-11-20T15:50:58.719" v="2259" actId="27636"/>
          <ac:spMkLst>
            <pc:docMk/>
            <pc:sldMk cId="2741118268" sldId="279"/>
            <ac:spMk id="6" creationId="{837132D3-5DA2-F875-F10A-6C2A33985D63}"/>
          </ac:spMkLst>
        </pc:spChg>
        <pc:spChg chg="mod">
          <ac:chgData name="Bernice Kuang" userId="a6ec2db7-69ff-4778-a7cd-f06ff04facaf" providerId="ADAL" clId="{E88C042F-B102-42E5-AC39-96A9DA3E654E}" dt="2025-11-21T11:51:11.954" v="2305" actId="5793"/>
          <ac:spMkLst>
            <pc:docMk/>
            <pc:sldMk cId="2741118268" sldId="279"/>
            <ac:spMk id="11" creationId="{61104FF9-E723-0780-3E76-A7D398E0F0CC}"/>
          </ac:spMkLst>
        </pc:spChg>
        <pc:picChg chg="add mod modCrop">
          <ac:chgData name="Bernice Kuang" userId="a6ec2db7-69ff-4778-a7cd-f06ff04facaf" providerId="ADAL" clId="{E88C042F-B102-42E5-AC39-96A9DA3E654E}" dt="2025-11-20T15:59:34.372" v="2299" actId="1076"/>
          <ac:picMkLst>
            <pc:docMk/>
            <pc:sldMk cId="2741118268" sldId="279"/>
            <ac:picMk id="3" creationId="{BDBE37F7-6BCB-7C83-5D32-F883CDE086AC}"/>
          </ac:picMkLst>
        </pc:picChg>
      </pc:sldChg>
      <pc:sldChg chg="addSp delSp modSp add del mod">
        <pc:chgData name="Bernice Kuang" userId="a6ec2db7-69ff-4778-a7cd-f06ff04facaf" providerId="ADAL" clId="{E88C042F-B102-42E5-AC39-96A9DA3E654E}" dt="2025-11-20T15:50:33.123" v="2213"/>
        <pc:sldMkLst>
          <pc:docMk/>
          <pc:sldMk cId="791528741" sldId="28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61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814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62422"/>
            <a:ext cx="1853022" cy="467022"/>
          </a:xfrm>
          <a:prstGeom prst="rect">
            <a:avLst/>
          </a:prstGeom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40295C94-4943-4B4D-AA30-2D186550DEAF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67768"/>
            <a:ext cx="6645558" cy="5189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67770"/>
            <a:ext cx="6645558" cy="518919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www.ncrm.ac.uk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DB10E92F-9D45-4B65-8829-15F7E725314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9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2ACC692D-26C6-482F-96EB-2B1CB3232D3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3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E4EF860A-2715-4B07-A191-38E59E94322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7395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A12ACD97-C32F-446D-8925-DC373A3D09A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0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52792" cy="332023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4314986"/>
            <a:ext cx="11452792" cy="18927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2178754"/>
            <a:ext cx="5618968" cy="404932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252" y="2178754"/>
            <a:ext cx="5631494" cy="40493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78" y="2178754"/>
            <a:ext cx="5612445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78" y="3002666"/>
            <a:ext cx="5612445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7252" y="2178754"/>
            <a:ext cx="5634670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252" y="3002666"/>
            <a:ext cx="5634670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2506275"/>
            <a:ext cx="11465492" cy="3711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6469694"/>
            <a:ext cx="12192000" cy="3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51" r:id="rId5"/>
    <p:sldLayoutId id="2147483650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24BF3-8D71-FC41-9B7C-67362AE156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2138626"/>
            <a:ext cx="11465492" cy="2102070"/>
          </a:xfrm>
        </p:spPr>
        <p:txBody>
          <a:bodyPr>
            <a:normAutofit/>
          </a:bodyPr>
          <a:lstStyle/>
          <a:p>
            <a:r>
              <a:rPr lang="en-GB" sz="4400" dirty="0"/>
              <a:t>Non-parametric and parametric event history models – examples using STATA</a:t>
            </a:r>
            <a:br>
              <a:rPr lang="en-GB" sz="4400" dirty="0"/>
            </a:br>
            <a:r>
              <a:rPr lang="en-US" sz="3200" dirty="0"/>
              <a:t> </a:t>
            </a:r>
            <a:endParaRPr lang="en-GB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52966-0829-4244-ABC0-F1A8CC7C3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4572000"/>
            <a:ext cx="11465492" cy="1959179"/>
          </a:xfrm>
        </p:spPr>
        <p:txBody>
          <a:bodyPr/>
          <a:lstStyle/>
          <a:p>
            <a:r>
              <a:rPr lang="en-GB" dirty="0"/>
              <a:t>Dr. Bernice Kuang</a:t>
            </a:r>
          </a:p>
          <a:p>
            <a:endParaRPr lang="en-GB" dirty="0"/>
          </a:p>
          <a:p>
            <a:r>
              <a:rPr lang="en-GB" sz="1600" dirty="0"/>
              <a:t>Full resource, see: https://www.ncrm.ac.uk/resources/online/all/?id=20861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8582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FA86E-EBBD-40E4-B471-5BE988F77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BE60B73-B689-C692-B9B1-1A75D6A99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806996"/>
            <a:ext cx="11465492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Transition to first birth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442DCF8-7D9C-47F7-5655-711DF612C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254" y="2132559"/>
            <a:ext cx="11465492" cy="3711645"/>
          </a:xfrm>
        </p:spPr>
        <p:txBody>
          <a:bodyPr>
            <a:normAutofit/>
          </a:bodyPr>
          <a:lstStyle/>
          <a:p>
            <a:r>
              <a:rPr lang="en-US" dirty="0"/>
              <a:t>Event of interest – first birth</a:t>
            </a:r>
          </a:p>
          <a:p>
            <a:r>
              <a:rPr lang="en-US" dirty="0"/>
              <a:t>Risk of event (i.e. birth) begins at age 15 </a:t>
            </a:r>
          </a:p>
          <a:p>
            <a:r>
              <a:rPr lang="en-US" dirty="0"/>
              <a:t>Exit from risk set when event is experienced OR subject no longer at risk (i.e. age 50), OR the observation period ends (at time of interview)</a:t>
            </a:r>
          </a:p>
          <a:p>
            <a:r>
              <a:rPr lang="en-US" dirty="0"/>
              <a:t>Tell STATA this information using command </a:t>
            </a:r>
            <a:r>
              <a:rPr lang="en-US" i="1" dirty="0" err="1"/>
              <a:t>stset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923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F847F8-4E07-A1B9-E9C4-0B4E88201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6089308-46F3-E0DE-9727-E0770D13B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586605"/>
            <a:ext cx="11465492" cy="1325563"/>
          </a:xfrm>
        </p:spPr>
        <p:txBody>
          <a:bodyPr anchor="ctr">
            <a:normAutofit/>
          </a:bodyPr>
          <a:lstStyle/>
          <a:p>
            <a:r>
              <a:rPr lang="en-US" dirty="0" err="1"/>
              <a:t>stset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F3C33F1-AD61-FF06-CF07-7B977B3A3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254" y="1651350"/>
            <a:ext cx="11465492" cy="716806"/>
          </a:xfrm>
        </p:spPr>
        <p:txBody>
          <a:bodyPr>
            <a:noAutofit/>
          </a:bodyPr>
          <a:lstStyle/>
          <a:p>
            <a:r>
              <a:rPr lang="en-GB" dirty="0"/>
              <a:t>Declares data in memory to be event history data</a:t>
            </a:r>
          </a:p>
          <a:p>
            <a:r>
              <a:rPr lang="en-GB" dirty="0"/>
              <a:t>Informs STATA of key variables and their roles in a survival-time analysis</a:t>
            </a:r>
          </a:p>
          <a:p>
            <a:r>
              <a:rPr lang="en-GB" dirty="0"/>
              <a:t>Does not change data but adds variables to dataset</a:t>
            </a:r>
          </a:p>
          <a:p>
            <a:pPr marL="0" indent="0">
              <a:buNone/>
            </a:pPr>
            <a:r>
              <a:rPr lang="en-GB" dirty="0" err="1"/>
              <a:t>stset</a:t>
            </a:r>
            <a:r>
              <a:rPr lang="en-GB" dirty="0"/>
              <a:t> </a:t>
            </a:r>
            <a:r>
              <a:rPr lang="en-GB" dirty="0" err="1"/>
              <a:t>time_variable</a:t>
            </a:r>
            <a:r>
              <a:rPr lang="en-GB" dirty="0"/>
              <a:t>, failure(birth==1) origin(time </a:t>
            </a:r>
            <a:r>
              <a:rPr lang="en-GB" dirty="0" err="1"/>
              <a:t>torig</a:t>
            </a:r>
            <a:r>
              <a:rPr lang="en-GB" dirty="0"/>
              <a:t>)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950077-7D0D-58EE-EA0C-A7333FF9B4CD}"/>
              </a:ext>
            </a:extLst>
          </p:cNvPr>
          <p:cNvSpPr txBox="1"/>
          <p:nvPr/>
        </p:nvSpPr>
        <p:spPr>
          <a:xfrm>
            <a:off x="947401" y="4592120"/>
            <a:ext cx="3201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Time of event or censoring (end of observation period)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EC0F37-7123-FB21-A0C5-B076E652E3EA}"/>
              </a:ext>
            </a:extLst>
          </p:cNvPr>
          <p:cNvSpPr txBox="1"/>
          <p:nvPr/>
        </p:nvSpPr>
        <p:spPr>
          <a:xfrm>
            <a:off x="4175504" y="5238451"/>
            <a:ext cx="3201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Variable that indicates whether an event occurred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E4CBF0-2539-E39C-7C02-FE323A1FF6C1}"/>
              </a:ext>
            </a:extLst>
          </p:cNvPr>
          <p:cNvSpPr txBox="1"/>
          <p:nvPr/>
        </p:nvSpPr>
        <p:spPr>
          <a:xfrm>
            <a:off x="7396351" y="4498121"/>
            <a:ext cx="3201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When risk of event begins (i.e. age 15)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C5FB959-B6DD-8886-955F-CCAED19229B1}"/>
              </a:ext>
            </a:extLst>
          </p:cNvPr>
          <p:cNvCxnSpPr>
            <a:cxnSpLocks/>
          </p:cNvCxnSpPr>
          <p:nvPr/>
        </p:nvCxnSpPr>
        <p:spPr>
          <a:xfrm flipH="1" flipV="1">
            <a:off x="2340277" y="4193789"/>
            <a:ext cx="1" cy="296056"/>
          </a:xfrm>
          <a:prstGeom prst="straightConnector1">
            <a:avLst/>
          </a:prstGeom>
          <a:ln w="19050"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CBA7210-E29E-426E-0714-B8F56EF90AB4}"/>
              </a:ext>
            </a:extLst>
          </p:cNvPr>
          <p:cNvCxnSpPr>
            <a:cxnSpLocks/>
          </p:cNvCxnSpPr>
          <p:nvPr/>
        </p:nvCxnSpPr>
        <p:spPr>
          <a:xfrm flipV="1">
            <a:off x="5668641" y="4193789"/>
            <a:ext cx="0" cy="950663"/>
          </a:xfrm>
          <a:prstGeom prst="straightConnector1">
            <a:avLst/>
          </a:prstGeom>
          <a:ln w="19050"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18939B7-3508-EA28-4BC0-0D3472E01F62}"/>
              </a:ext>
            </a:extLst>
          </p:cNvPr>
          <p:cNvCxnSpPr/>
          <p:nvPr/>
        </p:nvCxnSpPr>
        <p:spPr>
          <a:xfrm flipH="1" flipV="1">
            <a:off x="8632907" y="4144586"/>
            <a:ext cx="1" cy="296056"/>
          </a:xfrm>
          <a:prstGeom prst="straightConnector1">
            <a:avLst/>
          </a:prstGeom>
          <a:ln w="19050"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5833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A284D-FE32-FBBE-4292-9B99DAB32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FA2D9A5-FCA1-15A0-DD4D-E15924A83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586605"/>
            <a:ext cx="11465492" cy="1325563"/>
          </a:xfrm>
        </p:spPr>
        <p:txBody>
          <a:bodyPr anchor="ctr">
            <a:normAutofit/>
          </a:bodyPr>
          <a:lstStyle/>
          <a:p>
            <a:r>
              <a:rPr lang="en-US" dirty="0" err="1"/>
              <a:t>stset</a:t>
            </a:r>
            <a:r>
              <a:rPr lang="en-US" dirty="0"/>
              <a:t> - details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C699579-198F-E674-1684-7B3D66B0D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126" y="1651349"/>
            <a:ext cx="11386619" cy="4620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err="1"/>
              <a:t>stset</a:t>
            </a:r>
            <a:r>
              <a:rPr lang="en-GB" sz="2400" dirty="0"/>
              <a:t> [</a:t>
            </a:r>
            <a:r>
              <a:rPr lang="en-GB" sz="2400" dirty="0" err="1"/>
              <a:t>pweight</a:t>
            </a:r>
            <a:r>
              <a:rPr lang="en-GB" sz="2400" dirty="0"/>
              <a:t>=PERSWGT] </a:t>
            </a:r>
            <a:r>
              <a:rPr lang="en-GB" sz="2400" dirty="0" err="1"/>
              <a:t>time_variable</a:t>
            </a:r>
            <a:r>
              <a:rPr lang="en-GB" sz="2400" dirty="0"/>
              <a:t>, failure(KID_1) origin(time BORN_Y+15)</a:t>
            </a:r>
            <a:br>
              <a:rPr lang="en-GB" sz="2400" dirty="0"/>
            </a:br>
            <a:endParaRPr lang="en-GB" sz="2400" dirty="0"/>
          </a:p>
          <a:p>
            <a:r>
              <a:rPr lang="en-US" sz="2400" dirty="0"/>
              <a:t>Adds variables summarizing each subject’s event related information</a:t>
            </a:r>
          </a:p>
          <a:p>
            <a:pPr lvl="1"/>
            <a:r>
              <a:rPr lang="en-US" dirty="0"/>
              <a:t>_</a:t>
            </a:r>
            <a:r>
              <a:rPr lang="en-US" dirty="0" err="1"/>
              <a:t>st</a:t>
            </a:r>
            <a:r>
              <a:rPr lang="en-US" dirty="0"/>
              <a:t>  </a:t>
            </a:r>
            <a:r>
              <a:rPr lang="en-US" i="1" dirty="0">
                <a:solidFill>
                  <a:srgbClr val="FF0000"/>
                </a:solidFill>
              </a:rPr>
              <a:t>will the record be used or dropped?</a:t>
            </a:r>
          </a:p>
          <a:p>
            <a:pPr lvl="1"/>
            <a:r>
              <a:rPr lang="en-US" dirty="0"/>
              <a:t> _d </a:t>
            </a:r>
            <a:r>
              <a:rPr lang="en-US" i="1" dirty="0">
                <a:solidFill>
                  <a:srgbClr val="FF0000"/>
                </a:solidFill>
              </a:rPr>
              <a:t>did the event happen? did a birth occur? (1=yes, 0=no)</a:t>
            </a:r>
          </a:p>
          <a:p>
            <a:pPr lvl="1"/>
            <a:r>
              <a:rPr lang="en-US" dirty="0"/>
              <a:t> _origin </a:t>
            </a:r>
            <a:r>
              <a:rPr lang="en-US" i="1" dirty="0">
                <a:solidFill>
                  <a:srgbClr val="FF0000"/>
                </a:solidFill>
              </a:rPr>
              <a:t>evaluated value of origin, or the year subject turned 15 years old</a:t>
            </a:r>
          </a:p>
          <a:p>
            <a:pPr lvl="1"/>
            <a:r>
              <a:rPr lang="en-US" dirty="0"/>
              <a:t> _t  </a:t>
            </a:r>
            <a:r>
              <a:rPr lang="en-US" i="1" dirty="0">
                <a:solidFill>
                  <a:srgbClr val="FF0000"/>
                </a:solidFill>
              </a:rPr>
              <a:t>analysis time, how long did it take the event (birth) to happen or the person to leave the risk set (either time of interview or age 50)</a:t>
            </a:r>
          </a:p>
          <a:p>
            <a:pPr lvl="1"/>
            <a:r>
              <a:rPr lang="en-US" dirty="0"/>
              <a:t> _t0 </a:t>
            </a:r>
            <a:r>
              <a:rPr lang="en-US" i="1" dirty="0">
                <a:solidFill>
                  <a:srgbClr val="FF0000"/>
                </a:solidFill>
              </a:rPr>
              <a:t>analysis time when record begins (for everyone in our sample, at age 15)</a:t>
            </a:r>
          </a:p>
        </p:txBody>
      </p:sp>
    </p:spTree>
    <p:extLst>
      <p:ext uri="{BB962C8B-B14F-4D97-AF65-F5344CB8AC3E}">
        <p14:creationId xmlns:p14="http://schemas.microsoft.com/office/powerpoint/2010/main" val="4015503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9BB7DF-80C1-7EE5-067E-299EABE6B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C819001-041F-5F15-FBB4-1CBCD4115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586605"/>
            <a:ext cx="11465492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Plot Kaplan Meier curve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478AD89-3847-D1F2-84C1-7F0EB199C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508" y="1935246"/>
            <a:ext cx="11465492" cy="6087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 err="1"/>
              <a:t>stsgraph</a:t>
            </a: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EC5927-6272-A9FE-D422-BE0EE61558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6156" y="1912168"/>
            <a:ext cx="6841236" cy="4120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884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68851-4631-571B-BB76-F6A4DB477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A1582BC-89C0-E85A-9C91-78DAD4501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Plot the comparison between two survival curves</a:t>
            </a:r>
            <a:endParaRPr lang="en-GB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09B41C5-4725-709D-626B-94B5647D96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3432" y="2178754"/>
            <a:ext cx="5268789" cy="40493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sts</a:t>
            </a:r>
            <a:r>
              <a:rPr lang="en-US" dirty="0"/>
              <a:t> graph, by (EDU_3)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0FBA4C-F941-5A7C-916A-588FC4A829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7252" y="2507320"/>
            <a:ext cx="5631494" cy="33921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89223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ADEEA-2105-3936-CB44-2E18885A0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37132D3-5DA2-F875-F10A-6C2A33985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693337"/>
            <a:ext cx="11465492" cy="972992"/>
          </a:xfrm>
        </p:spPr>
        <p:txBody>
          <a:bodyPr anchor="ctr">
            <a:normAutofit/>
          </a:bodyPr>
          <a:lstStyle/>
          <a:p>
            <a:pPr lvl="0"/>
            <a:r>
              <a:rPr lang="en-GB" dirty="0"/>
              <a:t>Plot the cumulative hazard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1104FF9-E723-0780-3E76-A7D398E0F0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8674" y="1714832"/>
            <a:ext cx="5268789" cy="40493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sts</a:t>
            </a:r>
            <a:r>
              <a:rPr lang="en-US" dirty="0"/>
              <a:t> graph, </a:t>
            </a:r>
            <a:r>
              <a:rPr lang="en-US" dirty="0" err="1"/>
              <a:t>cumhaz</a:t>
            </a:r>
            <a:r>
              <a:rPr lang="en-US" dirty="0"/>
              <a:t> by(EDU_3)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DBE37F7-6BCB-7C83-5D32-F883CDE086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17" r="3988"/>
          <a:stretch>
            <a:fillRect/>
          </a:stretch>
        </p:blipFill>
        <p:spPr>
          <a:xfrm>
            <a:off x="5707463" y="1918310"/>
            <a:ext cx="6382539" cy="4120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118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CBDC0-6A19-BE33-A63C-00821B1B8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ED26052-A2F3-C7AC-A057-3FC56E85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365541"/>
            <a:ext cx="11465492" cy="1325563"/>
          </a:xfrm>
        </p:spPr>
        <p:txBody>
          <a:bodyPr anchor="ctr">
            <a:normAutofit/>
          </a:bodyPr>
          <a:lstStyle/>
          <a:p>
            <a:pPr lvl="0"/>
            <a:r>
              <a:rPr lang="en-GB" dirty="0"/>
              <a:t>Parametric analysis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E7499CB-8887-FF32-D578-49591C9E7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254" y="1477182"/>
            <a:ext cx="11465492" cy="6087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/>
              <a:t>streg</a:t>
            </a:r>
            <a:r>
              <a:rPr lang="en-US" dirty="0"/>
              <a:t> i.EDU_3 </a:t>
            </a:r>
            <a:r>
              <a:rPr lang="en-US" dirty="0" err="1"/>
              <a:t>c.SIBS</a:t>
            </a:r>
            <a:r>
              <a:rPr lang="en-US" dirty="0"/>
              <a:t> </a:t>
            </a:r>
            <a:r>
              <a:rPr lang="en-US" dirty="0" err="1"/>
              <a:t>c.BORN_Y</a:t>
            </a:r>
            <a:r>
              <a:rPr lang="en-US" dirty="0"/>
              <a:t>, distribution(exp)</a:t>
            </a:r>
          </a:p>
          <a:p>
            <a:endParaRPr lang="en-US" dirty="0"/>
          </a:p>
          <a:p>
            <a:r>
              <a:rPr lang="en-US" sz="2000" dirty="0"/>
              <a:t>Less educated people have a higher first</a:t>
            </a:r>
            <a:br>
              <a:rPr lang="en-US" sz="2000" dirty="0"/>
            </a:br>
            <a:r>
              <a:rPr lang="en-US" sz="2000" dirty="0"/>
              <a:t>birth hazard, compared with more educated</a:t>
            </a:r>
            <a:br>
              <a:rPr lang="en-US" sz="2000" dirty="0"/>
            </a:br>
            <a:r>
              <a:rPr lang="en-US" sz="2000" dirty="0"/>
              <a:t>people</a:t>
            </a:r>
            <a:br>
              <a:rPr lang="en-US" sz="2000" dirty="0"/>
            </a:br>
            <a:endParaRPr lang="en-US" sz="2000" dirty="0"/>
          </a:p>
          <a:p>
            <a:r>
              <a:rPr lang="en-US" sz="2000" dirty="0"/>
              <a:t>People who have more siblings have a higher</a:t>
            </a:r>
            <a:br>
              <a:rPr lang="en-US" sz="2000" dirty="0"/>
            </a:br>
            <a:r>
              <a:rPr lang="en-US" sz="2000" dirty="0"/>
              <a:t>first birth hazard</a:t>
            </a:r>
          </a:p>
          <a:p>
            <a:endParaRPr lang="en-US" sz="2000" dirty="0"/>
          </a:p>
          <a:p>
            <a:r>
              <a:rPr lang="en-US" sz="2000" dirty="0"/>
              <a:t>Being born more recently (i.e. being</a:t>
            </a:r>
            <a:br>
              <a:rPr lang="en-US" sz="2000" dirty="0"/>
            </a:br>
            <a:r>
              <a:rPr lang="en-US" sz="2000" dirty="0"/>
              <a:t>younger), decreases the hazard of </a:t>
            </a:r>
            <a:br>
              <a:rPr lang="en-US" sz="2000" dirty="0"/>
            </a:br>
            <a:r>
              <a:rPr lang="en-US" sz="2000" dirty="0"/>
              <a:t>first birth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5CC886-24EF-0DF8-D46D-49D816AB2E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929" r="48089"/>
          <a:stretch>
            <a:fillRect/>
          </a:stretch>
        </p:blipFill>
        <p:spPr>
          <a:xfrm>
            <a:off x="6287480" y="1955267"/>
            <a:ext cx="5207833" cy="4356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158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DE1CC-6C8C-4027-9712-5F5758E9770C}"/>
              </a:ext>
            </a:extLst>
          </p:cNvPr>
          <p:cNvSpPr txBox="1"/>
          <p:nvPr/>
        </p:nvSpPr>
        <p:spPr>
          <a:xfrm>
            <a:off x="0" y="359797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www.ncrm.ac.uk</a:t>
            </a:r>
          </a:p>
        </p:txBody>
      </p:sp>
    </p:spTree>
    <p:extLst>
      <p:ext uri="{BB962C8B-B14F-4D97-AF65-F5344CB8AC3E}">
        <p14:creationId xmlns:p14="http://schemas.microsoft.com/office/powerpoint/2010/main" val="297920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1385</TotalTime>
  <Words>436</Words>
  <Application>Microsoft Office PowerPoint</Application>
  <PresentationFormat>Widescreen</PresentationFormat>
  <Paragraphs>41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Non-parametric and parametric event history models – examples using STATA  </vt:lpstr>
      <vt:lpstr>Transition to first birth</vt:lpstr>
      <vt:lpstr>stset</vt:lpstr>
      <vt:lpstr>stset - details</vt:lpstr>
      <vt:lpstr>Plot Kaplan Meier curve</vt:lpstr>
      <vt:lpstr>Plot the comparison between two survival curves</vt:lpstr>
      <vt:lpstr>Plot the cumulative hazard</vt:lpstr>
      <vt:lpstr>Parametric analysis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Gil Dekel</cp:lastModifiedBy>
  <cp:revision>20</cp:revision>
  <dcterms:created xsi:type="dcterms:W3CDTF">2020-05-12T14:44:09Z</dcterms:created>
  <dcterms:modified xsi:type="dcterms:W3CDTF">2025-12-10T09:17:18Z</dcterms:modified>
</cp:coreProperties>
</file>